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61" r:id="rId4"/>
    <p:sldId id="258" r:id="rId5"/>
    <p:sldId id="259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97A7D-2813-4CAB-A247-C4D199C4D36C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C8686-4CB3-4F04-AB7D-0A344068DC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BD3D9AA-FAD2-41C0-ACD9-C29DA8513FF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 in Curriculum and Instruction</a:t>
            </a:r>
          </a:p>
          <a:p>
            <a:r>
              <a:rPr lang="en-US" dirty="0" smtClean="0"/>
              <a:t>MGED Capstone Paper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 – Study of the Problem/Literature 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Problem Documentation</a:t>
            </a:r>
          </a:p>
          <a:p>
            <a:r>
              <a:rPr lang="en-US" dirty="0" smtClean="0"/>
              <a:t>Literature Review</a:t>
            </a:r>
          </a:p>
          <a:p>
            <a:r>
              <a:rPr lang="en-US" dirty="0" smtClean="0"/>
              <a:t>Causative Analysis</a:t>
            </a:r>
          </a:p>
          <a:p>
            <a:r>
              <a:rPr lang="en-US" dirty="0" smtClean="0"/>
              <a:t>Summary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Outline for Chapter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Briefly restate the reasoning behind this study. What are your studying and why?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How do you know your problem is a problem?</a:t>
            </a:r>
          </a:p>
          <a:p>
            <a:endParaRPr lang="en-US" dirty="0" smtClean="0"/>
          </a:p>
          <a:p>
            <a:r>
              <a:rPr lang="en-US" dirty="0" smtClean="0"/>
              <a:t>What documents/</a:t>
            </a:r>
            <a:r>
              <a:rPr lang="en-US" dirty="0" err="1" smtClean="0"/>
              <a:t>ancedotal</a:t>
            </a:r>
            <a:r>
              <a:rPr lang="en-US" dirty="0" smtClean="0"/>
              <a:t> materials/interviews have led you to believe this is a problem?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Documentation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Conduct a literature review that addresses all aspects of your </a:t>
            </a:r>
            <a:r>
              <a:rPr lang="en-US" dirty="0" smtClean="0"/>
              <a:t>problem</a:t>
            </a:r>
          </a:p>
          <a:p>
            <a:endParaRPr lang="en-US" dirty="0" smtClean="0"/>
          </a:p>
          <a:p>
            <a:r>
              <a:rPr lang="en-US" dirty="0" smtClean="0"/>
              <a:t>Look for anchor papers that could help you further </a:t>
            </a:r>
            <a:r>
              <a:rPr lang="en-US" smtClean="0"/>
              <a:t>your study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 a funnel approach</a:t>
            </a:r>
          </a:p>
          <a:p>
            <a:endParaRPr lang="en-US" dirty="0" smtClean="0"/>
          </a:p>
          <a:p>
            <a:r>
              <a:rPr lang="en-US" dirty="0" smtClean="0"/>
              <a:t>Remember to address possible solutions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are the causes that lead to the problem?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Causative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forget to briefly summarize the chapter when you finish.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</TotalTime>
  <Words>134</Words>
  <Application>Microsoft Office PowerPoint</Application>
  <PresentationFormat>On-screen Show (4:3)</PresentationFormat>
  <Paragraphs>37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Chapter 2 – Study of the Problem/Literature Review</vt:lpstr>
      <vt:lpstr>Basic Outline for Chapter 2</vt:lpstr>
      <vt:lpstr>Overview</vt:lpstr>
      <vt:lpstr>Problem Documentation</vt:lpstr>
      <vt:lpstr>Literature Review</vt:lpstr>
      <vt:lpstr>Causative Analysis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– Expected Outcomes and Procedures for Data Analysis</dc:title>
  <dc:creator>Kelly's Computer</dc:creator>
  <cp:lastModifiedBy>Kelly's Computer</cp:lastModifiedBy>
  <cp:revision>10</cp:revision>
  <dcterms:created xsi:type="dcterms:W3CDTF">2011-06-05T19:54:17Z</dcterms:created>
  <dcterms:modified xsi:type="dcterms:W3CDTF">2011-06-08T14:06:53Z</dcterms:modified>
</cp:coreProperties>
</file>